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7" r:id="rId3"/>
    <p:sldId id="266" r:id="rId4"/>
    <p:sldId id="270" r:id="rId5"/>
    <p:sldId id="256" r:id="rId6"/>
    <p:sldId id="257" r:id="rId7"/>
    <p:sldId id="268" r:id="rId8"/>
    <p:sldId id="269" r:id="rId9"/>
    <p:sldId id="258" r:id="rId10"/>
    <p:sldId id="259" r:id="rId11"/>
    <p:sldId id="261" r:id="rId12"/>
    <p:sldId id="262" r:id="rId13"/>
    <p:sldId id="263" r:id="rId14"/>
    <p:sldId id="264" r:id="rId15"/>
    <p:sldId id="26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7"/>
  </p:normalViewPr>
  <p:slideViewPr>
    <p:cSldViewPr snapToGrid="0" snapToObjects="1">
      <p:cViewPr>
        <p:scale>
          <a:sx n="166" d="100"/>
          <a:sy n="166" d="100"/>
        </p:scale>
        <p:origin x="-272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8AE9-7B86-9248-8AF9-2582B313B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FE982-6081-FF48-AACA-B8A02C5FA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27D3-1E21-7943-B0FF-E098B82F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E3116-6A54-C24B-B70D-ABCEF84E0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715D9-5857-8D4B-B87D-F007F829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E2D2-A097-2D44-93FB-611A6E95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72C54-C336-E142-B408-36E8ED337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409DB-B5E1-534D-AFCC-69CDCA97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36899-05F8-B64F-86BB-62D57DD5C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51D6C-3A0A-E34C-9997-D14A72A54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3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329D08-1E45-FC4F-B5A2-FFF10F8B1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6FC05-DDD3-5E4D-8425-CDAD743E1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C20F8-ED7F-FB41-BF3D-AB0D2F7B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EE454-9C89-0543-BEBD-BAF707C26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AAAC9-695F-CC44-BB77-BCE81817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4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B284-A1CA-BF4A-9699-1B74723B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9D0A-FFF4-C841-8EFF-9371F1BCA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FCF58-365A-BA4F-AFC9-7D9159BB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D8302-7D7B-584A-B2D8-89B38ECC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5711-DFE2-B344-A3ED-E947F89C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9169-0595-8143-8363-24D90586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8D35-8061-E546-961B-91EBBBA8D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A67C7-C1A3-1F4B-93D5-AFDEFF799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59AB2-079C-C04A-9C36-7B38F7FF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DC556-F795-3A4E-9C66-A013394C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5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7093-24C5-9043-980B-EF9EC9BA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A8A4-86CD-804F-9C1F-E03151B8F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EB623-6876-8A4E-A94A-5552E02CD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ECD10-93F5-AA41-B4C0-8AB23F3D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7FDFA-F0D0-7444-87DD-61D1B7B7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E52A6-5C8A-B84B-B4A4-76205CD8D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0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700D-D311-A747-876B-E42A4532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C886D-EEBC-734F-8D34-7FD14932E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0BC8F-FB5F-7A41-9931-4EF5C20DA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A5A37-BC60-CC42-8956-9287B557C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FF18A-8DBE-7D42-B099-717EAE538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5E2A11-1946-504F-9DA5-639DE8E8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A8420-2A6B-5948-BCC7-C49C9443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EEB3A-91DA-DD44-A348-11196251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7F88-2BBE-5E46-945C-16E2D897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857AB-E5E8-894A-9E9B-053AD298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862857-7431-BA41-BD48-EABF0E70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B1F01-DA86-1246-8BB0-18FE7753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1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D618F-14F2-1E44-97B9-0E72B328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03278C-22AC-C44E-A7EB-870AC6F5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FA263-8BC2-9D4E-A237-65327AE4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2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FE3D-1115-8644-8D6B-B122D6866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8FC33-82A1-E649-971C-CFA4576F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4FAF2-513D-364F-872F-64D2AC642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D8811-88EB-6649-BCE5-27C09F52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3CD42-022A-9741-A94B-89F61CCBC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E1DA0-7D56-B142-AD9B-A3FCB1B7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3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B447-227D-7642-987B-0244AC45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481C35-070D-5A4A-9A7E-674570A02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B2514-63D4-F245-A10A-A45BFAE7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68475-3F37-8D45-970E-6B9D68B5E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E14C0-93E9-4543-B910-B0CB591A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435D0-6646-EF45-B0A5-F1940F58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0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FDFB5-C52F-F643-BBCA-BFC93E3B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61787-D2D1-0A4A-A706-FABBF3F0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4D518-0047-234F-A44E-CC43FD6FD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C375A-946E-424E-9349-3B1302B0BAE4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F4E15-966D-D44D-A7A8-D0AF19C3D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096DA-AA45-3A4F-9477-F8BC83C8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B02F4-BEC8-A246-824E-2F0564E4C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4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68968-768D-F648-8608-6B01BFE8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7187B-1686-6D4E-9D69-0F16C3790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D0B5B-F2D7-9E42-B98F-5B77DDCE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58"/>
            <a:ext cx="12192000" cy="650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70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2AB1-9BFB-9C4D-9E48-AD353D53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B768-E71D-6743-AE65-BDE49559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FA603-2E26-3E4E-BC54-00C0536A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80" y="2207872"/>
            <a:ext cx="3670300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2566CC-713B-124D-AE4F-8145B612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2153444"/>
            <a:ext cx="3959214" cy="3804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196542-34AB-344C-9E62-76F2187C3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14" y="2576172"/>
            <a:ext cx="3517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0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5A4D-41B6-9C42-8879-98EBA6CE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A086E-1501-7541-9E03-9919A35D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495A8-F1BE-CD44-AE04-BACE2295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6"/>
            <a:ext cx="5195091" cy="3758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E25108-C43E-2E48-9AF2-7B018893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84" y="1690688"/>
            <a:ext cx="6936516" cy="41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02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0B2F-2CBB-6341-8964-B5FD962A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9ABD8-E4D0-6E4A-A6EC-13FFE3E9D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563A0-CE26-7A49-A240-8317B0CA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163" y="0"/>
            <a:ext cx="529975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D767F-CC80-6B4F-86CC-A86C3A0E9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32" y="119742"/>
            <a:ext cx="4076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1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8C45-D224-1849-A12E-C09F89C2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D25A-6E83-0049-85C5-D61ADF8D8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1957B-7BAF-DD40-BD7C-4008E4E37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96"/>
          <a:stretch/>
        </p:blipFill>
        <p:spPr>
          <a:xfrm>
            <a:off x="838200" y="353105"/>
            <a:ext cx="5231167" cy="5823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08DE1-B7C1-A944-B660-CB04E1366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5"/>
          <a:stretch/>
        </p:blipFill>
        <p:spPr>
          <a:xfrm>
            <a:off x="6422573" y="353106"/>
            <a:ext cx="4844143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7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536C-7E56-064B-8E79-41577B055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F5EE4-8B14-F047-83E6-5CBF8FE35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DC6E-18C7-D446-B704-6700038D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23" y="3429000"/>
            <a:ext cx="5753234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966C7-7534-1A4D-BF33-E4C9F53DE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23" y="115529"/>
            <a:ext cx="5753234" cy="33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8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E200-5001-3648-A716-362960FA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11E3-429C-8B44-9F18-F6AD0A54C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19F66-86A8-B845-BDEA-D195D209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6" y="1186089"/>
            <a:ext cx="5549900" cy="529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265A84-1027-8E49-BD56-51A63647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471" y="1690688"/>
            <a:ext cx="49022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0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DE78-815A-3A43-9A35-0BF90131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F3CA68-8B9C-5B41-AD91-0E4AED60F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1410" y="-11988"/>
            <a:ext cx="2160590" cy="2360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B2CEF0-A56F-3F4B-A324-9CAEA08A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4100"/>
            <a:ext cx="1765300" cy="199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32BFA-E822-4D40-B6DD-7A96C6878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299" y="4864099"/>
            <a:ext cx="1719377" cy="1993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387FE-F44B-6942-AEDE-4946BB3F8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089" y="-11988"/>
            <a:ext cx="2014321" cy="2376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C563D-66A5-A343-99C4-59DD635C3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531" y="4245613"/>
            <a:ext cx="3270469" cy="2612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E66E0-8204-B649-A5B9-9FE9AAEC3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4372" y="4680826"/>
            <a:ext cx="2977159" cy="21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B7BC-C873-FF40-84F4-28EB793A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541B-D3F2-FA49-A858-5ACE7681A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4224A-4CF1-0F48-B3BE-6C3E06007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" y="179248"/>
            <a:ext cx="12192000" cy="65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4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B7BC-C873-FF40-84F4-28EB793A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541B-D3F2-FA49-A858-5ACE7681A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4224A-4CF1-0F48-B3BE-6C3E06007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" y="179248"/>
            <a:ext cx="12192000" cy="6506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B8A2C3-2E81-7B4B-8DC4-74B9B8745D87}"/>
              </a:ext>
            </a:extLst>
          </p:cNvPr>
          <p:cNvSpPr/>
          <p:nvPr/>
        </p:nvSpPr>
        <p:spPr>
          <a:xfrm>
            <a:off x="511628" y="4876801"/>
            <a:ext cx="2601685" cy="179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4683B8-0207-9B49-8B5A-E10525508793}"/>
              </a:ext>
            </a:extLst>
          </p:cNvPr>
          <p:cNvSpPr/>
          <p:nvPr/>
        </p:nvSpPr>
        <p:spPr>
          <a:xfrm>
            <a:off x="1371600" y="5526505"/>
            <a:ext cx="202019" cy="205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DD26C8-8EFD-EF45-826A-37FAB2F09EE3}"/>
              </a:ext>
            </a:extLst>
          </p:cNvPr>
          <p:cNvSpPr/>
          <p:nvPr/>
        </p:nvSpPr>
        <p:spPr>
          <a:xfrm>
            <a:off x="2141446" y="5629426"/>
            <a:ext cx="202019" cy="205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FC9956-4E0E-9049-9C2C-EFDC1D1DE279}"/>
              </a:ext>
            </a:extLst>
          </p:cNvPr>
          <p:cNvSpPr/>
          <p:nvPr/>
        </p:nvSpPr>
        <p:spPr>
          <a:xfrm>
            <a:off x="2217045" y="5937112"/>
            <a:ext cx="349091" cy="3072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38240A-36F2-C84D-9AC7-DA6D3632AEB1}"/>
              </a:ext>
            </a:extLst>
          </p:cNvPr>
          <p:cNvSpPr/>
          <p:nvPr/>
        </p:nvSpPr>
        <p:spPr>
          <a:xfrm>
            <a:off x="1146235" y="5227248"/>
            <a:ext cx="197291" cy="1989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282504-E7C9-A344-8A57-3EBE8FE2F529}"/>
              </a:ext>
            </a:extLst>
          </p:cNvPr>
          <p:cNvSpPr/>
          <p:nvPr/>
        </p:nvSpPr>
        <p:spPr>
          <a:xfrm>
            <a:off x="2453250" y="5552577"/>
            <a:ext cx="197291" cy="1989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3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2BCB-3F32-8C4C-AD18-617EF7F9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EF50-006B-194A-87E6-8A00F98C0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03028-CF71-1642-B56B-7913EBFB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31" y="3154457"/>
            <a:ext cx="7546428" cy="3703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60E43C-9423-5C45-A22C-B52221F90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456" y="0"/>
            <a:ext cx="7903778" cy="31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1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1105-2D16-3548-8EBB-A33657155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01021-595F-9847-A4D4-0D00BED59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1A530-5364-684A-874A-C040CFE8D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6"/>
          <a:stretch/>
        </p:blipFill>
        <p:spPr>
          <a:xfrm>
            <a:off x="593220" y="0"/>
            <a:ext cx="821695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1ED79A1-BA81-1140-AAC8-7E83FC6E6999}"/>
              </a:ext>
            </a:extLst>
          </p:cNvPr>
          <p:cNvSpPr/>
          <p:nvPr/>
        </p:nvSpPr>
        <p:spPr>
          <a:xfrm>
            <a:off x="6089137" y="3230412"/>
            <a:ext cx="305194" cy="3575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3433BE-4858-F249-B9BF-A6CA977C5ED3}"/>
              </a:ext>
            </a:extLst>
          </p:cNvPr>
          <p:cNvSpPr/>
          <p:nvPr/>
        </p:nvSpPr>
        <p:spPr>
          <a:xfrm>
            <a:off x="3324360" y="2110320"/>
            <a:ext cx="202019" cy="205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8D7393-77C3-E046-A63B-AD8A1154D466}"/>
              </a:ext>
            </a:extLst>
          </p:cNvPr>
          <p:cNvSpPr/>
          <p:nvPr/>
        </p:nvSpPr>
        <p:spPr>
          <a:xfrm>
            <a:off x="6161905" y="3880504"/>
            <a:ext cx="957352" cy="9333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11153C-ADF2-524C-998B-47C34FE72DEB}"/>
              </a:ext>
            </a:extLst>
          </p:cNvPr>
          <p:cNvSpPr/>
          <p:nvPr/>
        </p:nvSpPr>
        <p:spPr>
          <a:xfrm>
            <a:off x="3874921" y="3085661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121AC5-1715-AB43-B8BD-24F02E7656A7}"/>
              </a:ext>
            </a:extLst>
          </p:cNvPr>
          <p:cNvSpPr/>
          <p:nvPr/>
        </p:nvSpPr>
        <p:spPr>
          <a:xfrm>
            <a:off x="7119257" y="3058556"/>
            <a:ext cx="197291" cy="1989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9148D6-B64B-8E48-B812-308A0A6D4820}"/>
              </a:ext>
            </a:extLst>
          </p:cNvPr>
          <p:cNvSpPr/>
          <p:nvPr/>
        </p:nvSpPr>
        <p:spPr>
          <a:xfrm>
            <a:off x="3569727" y="3482838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06B210-D76F-E640-83C0-F3B5BBAF07BF}"/>
              </a:ext>
            </a:extLst>
          </p:cNvPr>
          <p:cNvSpPr/>
          <p:nvPr/>
        </p:nvSpPr>
        <p:spPr>
          <a:xfrm>
            <a:off x="2546274" y="3542607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C35F02-66EB-8443-BF59-248AF00334FF}"/>
              </a:ext>
            </a:extLst>
          </p:cNvPr>
          <p:cNvSpPr/>
          <p:nvPr/>
        </p:nvSpPr>
        <p:spPr>
          <a:xfrm>
            <a:off x="7316548" y="3509963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E89DBD-350F-8B49-B958-FB09645AEB08}"/>
              </a:ext>
            </a:extLst>
          </p:cNvPr>
          <p:cNvSpPr/>
          <p:nvPr/>
        </p:nvSpPr>
        <p:spPr>
          <a:xfrm>
            <a:off x="3373782" y="4487575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DA00FA-AF50-FD42-85E4-69A370EBEE56}"/>
              </a:ext>
            </a:extLst>
          </p:cNvPr>
          <p:cNvSpPr/>
          <p:nvPr/>
        </p:nvSpPr>
        <p:spPr>
          <a:xfrm>
            <a:off x="8106062" y="3130915"/>
            <a:ext cx="197291" cy="1989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3C00DA-9AE7-E24E-A5C8-9420FFA4EA42}"/>
              </a:ext>
            </a:extLst>
          </p:cNvPr>
          <p:cNvSpPr/>
          <p:nvPr/>
        </p:nvSpPr>
        <p:spPr>
          <a:xfrm>
            <a:off x="4861893" y="4165312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B5BC18-2850-C84E-9C75-2C755D5409EA}"/>
              </a:ext>
            </a:extLst>
          </p:cNvPr>
          <p:cNvSpPr/>
          <p:nvPr/>
        </p:nvSpPr>
        <p:spPr>
          <a:xfrm>
            <a:off x="7523096" y="5002501"/>
            <a:ext cx="197291" cy="1989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11A0-1D43-AE43-A049-5886473D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A9781-F60A-9447-B7CE-FC1A15F3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F2EF0-F9D2-E545-8F67-1FBD6551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18" y="0"/>
            <a:ext cx="824977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B52AF25-2E23-C249-A406-3726266242A5}"/>
              </a:ext>
            </a:extLst>
          </p:cNvPr>
          <p:cNvSpPr/>
          <p:nvPr/>
        </p:nvSpPr>
        <p:spPr>
          <a:xfrm>
            <a:off x="7556034" y="3611563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336CD0-3193-5F48-A6D7-D6FEB79A4AAA}"/>
              </a:ext>
            </a:extLst>
          </p:cNvPr>
          <p:cNvSpPr/>
          <p:nvPr/>
        </p:nvSpPr>
        <p:spPr>
          <a:xfrm>
            <a:off x="2824377" y="2283114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8E38E7-4A47-2647-BFE2-DADA92E97FEE}"/>
              </a:ext>
            </a:extLst>
          </p:cNvPr>
          <p:cNvSpPr/>
          <p:nvPr/>
        </p:nvSpPr>
        <p:spPr>
          <a:xfrm>
            <a:off x="6634377" y="4082885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2581F6-B437-374A-B689-B57ED9584255}"/>
              </a:ext>
            </a:extLst>
          </p:cNvPr>
          <p:cNvSpPr/>
          <p:nvPr/>
        </p:nvSpPr>
        <p:spPr>
          <a:xfrm>
            <a:off x="6583577" y="4707000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BD5C95-D386-BD4E-BE8A-6104FEFB0218}"/>
              </a:ext>
            </a:extLst>
          </p:cNvPr>
          <p:cNvSpPr/>
          <p:nvPr/>
        </p:nvSpPr>
        <p:spPr>
          <a:xfrm>
            <a:off x="3274320" y="3611563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3AB450-5931-9C41-8024-69E7D94B01C4}"/>
              </a:ext>
            </a:extLst>
          </p:cNvPr>
          <p:cNvSpPr/>
          <p:nvPr/>
        </p:nvSpPr>
        <p:spPr>
          <a:xfrm>
            <a:off x="2028365" y="3611563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01F2E0-F8B7-754A-A6DE-36513307E1A8}"/>
              </a:ext>
            </a:extLst>
          </p:cNvPr>
          <p:cNvSpPr/>
          <p:nvPr/>
        </p:nvSpPr>
        <p:spPr>
          <a:xfrm>
            <a:off x="2824377" y="4996502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6754F0-154A-5746-9932-D74D14F4DD04}"/>
              </a:ext>
            </a:extLst>
          </p:cNvPr>
          <p:cNvSpPr/>
          <p:nvPr/>
        </p:nvSpPr>
        <p:spPr>
          <a:xfrm>
            <a:off x="8106062" y="3130915"/>
            <a:ext cx="197291" cy="1989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653C5D-EA7B-EB41-8608-D74F95EB7CCE}"/>
              </a:ext>
            </a:extLst>
          </p:cNvPr>
          <p:cNvSpPr/>
          <p:nvPr/>
        </p:nvSpPr>
        <p:spPr>
          <a:xfrm>
            <a:off x="6089137" y="3230412"/>
            <a:ext cx="305194" cy="3575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0B628F-6182-5A4A-85FD-4BF4B7B4F600}"/>
              </a:ext>
            </a:extLst>
          </p:cNvPr>
          <p:cNvSpPr/>
          <p:nvPr/>
        </p:nvSpPr>
        <p:spPr>
          <a:xfrm>
            <a:off x="4551380" y="4484627"/>
            <a:ext cx="305194" cy="289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2BBBE5-9627-F347-9A22-516ECDAE312F}"/>
              </a:ext>
            </a:extLst>
          </p:cNvPr>
          <p:cNvSpPr/>
          <p:nvPr/>
        </p:nvSpPr>
        <p:spPr>
          <a:xfrm>
            <a:off x="7663937" y="5408181"/>
            <a:ext cx="197291" cy="1989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8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4B8A-B83A-3041-9AF3-89B78BCE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EF9F0-BB89-C04A-BE10-DD8B9828C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D67A-A9FC-D445-98F3-3CA8783E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970" y="0"/>
            <a:ext cx="64210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23072-43E7-0E4D-A86F-697DFA4B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7" y="0"/>
            <a:ext cx="5484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4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1DDF-BE27-4C4F-A0FB-47DD3003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BD0DC-89D8-F346-86AA-C6FF1946D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F0A46-71C1-CB43-9A25-33F9AC44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29108"/>
            <a:ext cx="6236332" cy="4643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1B4F3-656A-2347-ACDC-888B4E48E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33" y="708746"/>
            <a:ext cx="5923776" cy="49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54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9D39-FA65-DD46-9185-21D85581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97DB-0924-C549-9AD7-74D9F46DD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D0768-2D77-EF4F-A4ED-7B65E69F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0" y="1392237"/>
            <a:ext cx="32639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31360-89F4-D14F-8F6F-9BF4C708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814" y="1210235"/>
            <a:ext cx="3049922" cy="45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52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2019-12-28T22:46:27Z</dcterms:created>
  <dcterms:modified xsi:type="dcterms:W3CDTF">2020-01-02T21:42:52Z</dcterms:modified>
</cp:coreProperties>
</file>